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69" r:id="rId3"/>
    <p:sldId id="383" r:id="rId4"/>
    <p:sldId id="394" r:id="rId5"/>
    <p:sldId id="389" r:id="rId6"/>
    <p:sldId id="382" r:id="rId7"/>
    <p:sldId id="395" r:id="rId8"/>
    <p:sldId id="396" r:id="rId9"/>
    <p:sldId id="397" r:id="rId10"/>
    <p:sldId id="398" r:id="rId11"/>
    <p:sldId id="399" r:id="rId12"/>
    <p:sldId id="403" r:id="rId13"/>
    <p:sldId id="402" r:id="rId14"/>
    <p:sldId id="400" r:id="rId15"/>
    <p:sldId id="401" r:id="rId16"/>
    <p:sldId id="384" r:id="rId17"/>
    <p:sldId id="404" r:id="rId18"/>
    <p:sldId id="40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15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1234" y="86"/>
      </p:cViewPr>
      <p:guideLst>
        <p:guide orient="horz" pos="2160"/>
        <p:guide pos="15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F9BF3-7613-4B33-9928-4CFAC7F2F017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C0FFF-9D0A-4C6F-9138-A52C5182C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69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0FFF-9D0A-4C6F-9138-A52C5182CA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27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Kali = 177MB download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0FFF-9D0A-4C6F-9138-A52C5182CAE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1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0FFF-9D0A-4C6F-9138-A52C5182CA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1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0FFF-9D0A-4C6F-9138-A52C5182CAE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1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0FFF-9D0A-4C6F-9138-A52C5182CAE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1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0FFF-9D0A-4C6F-9138-A52C5182CAE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1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KaliLinux.* under Packages is 2.4GB for me (because I have X.org,</a:t>
            </a:r>
            <a:r>
              <a:rPr lang="en-US" baseline="0" dirty="0" smtClean="0"/>
              <a:t>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0FFF-9D0A-4C6F-9138-A52C5182CAE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59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KaliLinux.* under Packages is 2.4GB for me (because I </a:t>
            </a:r>
            <a:r>
              <a:rPr lang="en-US" smtClean="0"/>
              <a:t>have X.org,</a:t>
            </a:r>
            <a:r>
              <a:rPr lang="en-US" baseline="0" smtClean="0"/>
              <a:t>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0FFF-9D0A-4C6F-9138-A52C5182CAE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59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KaliLinux.* under Packages is 2.4GB for me (because I </a:t>
            </a:r>
            <a:r>
              <a:rPr lang="en-US" smtClean="0"/>
              <a:t>have X.org,</a:t>
            </a:r>
            <a:r>
              <a:rPr lang="en-US" baseline="0" smtClean="0"/>
              <a:t>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0FFF-9D0A-4C6F-9138-A52C5182CAE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59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0FFF-9D0A-4C6F-9138-A52C5182CA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7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0FFF-9D0A-4C6F-9138-A52C5182CA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7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0FFF-9D0A-4C6F-9138-A52C5182CA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5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0FFF-9D0A-4C6F-9138-A52C5182CA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1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0FFF-9D0A-4C6F-9138-A52C5182CA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1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0FFF-9D0A-4C6F-9138-A52C5182CA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1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0FFF-9D0A-4C6F-9138-A52C5182CA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1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0FFF-9D0A-4C6F-9138-A52C5182CA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B8D2-A1FE-4702-BB6F-9BB6B536265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A79-276F-419F-A6B4-413FCA262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9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B8D2-A1FE-4702-BB6F-9BB6B536265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A79-276F-419F-A6B4-413FCA262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B8D2-A1FE-4702-BB6F-9BB6B536265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A79-276F-419F-A6B4-413FCA262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2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B8D2-A1FE-4702-BB6F-9BB6B536265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A79-276F-419F-A6B4-413FCA262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8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B8D2-A1FE-4702-BB6F-9BB6B536265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A79-276F-419F-A6B4-413FCA262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B8D2-A1FE-4702-BB6F-9BB6B536265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A79-276F-419F-A6B4-413FCA262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0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B8D2-A1FE-4702-BB6F-9BB6B536265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A79-276F-419F-A6B4-413FCA262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9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B8D2-A1FE-4702-BB6F-9BB6B536265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A79-276F-419F-A6B4-413FCA262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1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B8D2-A1FE-4702-BB6F-9BB6B536265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A79-276F-419F-A6B4-413FCA262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B8D2-A1FE-4702-BB6F-9BB6B536265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A79-276F-419F-A6B4-413FCA262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8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B8D2-A1FE-4702-BB6F-9BB6B536265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A79-276F-419F-A6B4-413FCA262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1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FB8D2-A1FE-4702-BB6F-9BB6B5362655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6A79-276F-419F-A6B4-413FCA262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msdn.microsoft.com/wsl/2016/04/22/windows-subsystem-for-linux-overview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39544" y="692696"/>
            <a:ext cx="8064904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900" b="1" dirty="0" smtClean="0"/>
              <a:t>Intro to WSL</a:t>
            </a:r>
            <a:endParaRPr lang="en-US" sz="9900" b="1" dirty="0"/>
          </a:p>
          <a:p>
            <a:pPr marL="0" indent="0" algn="r">
              <a:buNone/>
            </a:pPr>
            <a:r>
              <a:rPr lang="en-US" sz="4800" b="1" dirty="0"/>
              <a:t>KW-LUG </a:t>
            </a:r>
            <a:r>
              <a:rPr lang="en-US" sz="4800" b="1" dirty="0" smtClean="0"/>
              <a:t>Presentation</a:t>
            </a:r>
            <a:endParaRPr lang="en-US" sz="4800" b="1" dirty="0"/>
          </a:p>
          <a:p>
            <a:pPr marL="0" indent="0" algn="r">
              <a:buNone/>
            </a:pPr>
            <a:r>
              <a:rPr lang="en-CA" sz="4800" b="1" dirty="0" smtClean="0"/>
              <a:t>Epoch </a:t>
            </a:r>
            <a:r>
              <a:rPr lang="en-CA" sz="4800" b="1" dirty="0"/>
              <a:t>1546905600</a:t>
            </a:r>
            <a:endParaRPr lang="en-CA" sz="4800" b="1" dirty="0" smtClean="0"/>
          </a:p>
          <a:p>
            <a:pPr marL="0" indent="0" algn="r">
              <a:buNone/>
            </a:pPr>
            <a:r>
              <a:rPr lang="en-US" sz="4800" b="1" dirty="0" smtClean="0"/>
              <a:t>jasoneckert.net</a:t>
            </a:r>
            <a:endParaRPr lang="en-US" sz="4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13176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ason\Desktop\wsl-screenshots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5125"/>
            <a:ext cx="76327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ason\Desktop\wsl-screenshots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32700" cy="592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3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ason\Desktop\wsl-screenshots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32700" cy="592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8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jason\Desktop\wsl-screenshots\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075"/>
            <a:ext cx="7632700" cy="63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7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jason\Desktop\wsl-screenshots\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2" y="4149080"/>
            <a:ext cx="8627947" cy="247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96300" cy="5301208"/>
          </a:xfrm>
        </p:spPr>
        <p:txBody>
          <a:bodyPr>
            <a:normAutofit/>
          </a:bodyPr>
          <a:lstStyle/>
          <a:p>
            <a:r>
              <a:rPr lang="en-CA" dirty="0" smtClean="0"/>
              <a:t>Click icon on Start, or</a:t>
            </a:r>
            <a:endParaRPr lang="en-CA" dirty="0" smtClean="0"/>
          </a:p>
          <a:p>
            <a:pPr marL="457200" lvl="1" indent="0">
              <a:buNone/>
            </a:pP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ubuntu.exe</a:t>
            </a:r>
          </a:p>
          <a:p>
            <a:pPr marL="457200" lvl="1" indent="0">
              <a:buNone/>
            </a:pP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opensuse-42.exe</a:t>
            </a:r>
          </a:p>
          <a:p>
            <a:pPr marL="457200" lvl="1" indent="0">
              <a:buNone/>
            </a:pP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sles-12.exe</a:t>
            </a:r>
          </a:p>
          <a:p>
            <a:pPr marL="457200" lvl="1" indent="0">
              <a:buNone/>
            </a:pP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debian.exe</a:t>
            </a:r>
          </a:p>
          <a:p>
            <a:pPr marL="457200" lvl="1" indent="0">
              <a:buNone/>
            </a:pPr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kali.exe</a:t>
            </a:r>
            <a:endParaRPr lang="en-CA" b="1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Finish the install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92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do I do now?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96300" cy="5301208"/>
          </a:xfrm>
        </p:spPr>
        <p:txBody>
          <a:bodyPr>
            <a:normAutofit/>
          </a:bodyPr>
          <a:lstStyle/>
          <a:p>
            <a:r>
              <a:rPr lang="en-CA" dirty="0" smtClean="0"/>
              <a:t>After installation</a:t>
            </a:r>
          </a:p>
          <a:p>
            <a:pPr marL="457200" lvl="1" indent="0">
              <a:buNone/>
            </a:pP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root </a:t>
            </a:r>
          </a:p>
          <a:p>
            <a:pPr marL="457200" lvl="1" indent="0">
              <a:buNone/>
            </a:pP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</a:p>
          <a:p>
            <a:pPr marL="457200" lvl="1" indent="0">
              <a:buNone/>
            </a:pP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apt-get update</a:t>
            </a:r>
          </a:p>
          <a:p>
            <a:pPr marL="457200" lvl="1" indent="0">
              <a:buNone/>
            </a:pP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https://kali.sh/xfce4.sh &amp;&amp; </a:t>
            </a: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xfce.sh</a:t>
            </a:r>
          </a:p>
          <a:p>
            <a:pPr marL="457200" lvl="1" indent="0">
              <a:buNone/>
            </a:pP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init.d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xrdp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(connect to localhost:3390)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apt install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metasploit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-framework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apt install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apt install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xbill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apt install apache2 (or whole LAMP stack)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apachectl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start </a:t>
            </a:r>
            <a:r>
              <a:rPr lang="en-CA" sz="2000" dirty="0">
                <a:latin typeface="Arial" pitchFamily="34" charset="0"/>
                <a:cs typeface="Arial" pitchFamily="34" charset="0"/>
              </a:rPr>
              <a:t>(connect to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localhost:80</a:t>
            </a:r>
            <a:r>
              <a:rPr lang="en-CA" sz="2000" dirty="0">
                <a:latin typeface="Arial" pitchFamily="34" charset="0"/>
                <a:cs typeface="Arial" pitchFamily="34" charset="0"/>
              </a:rPr>
              <a:t>)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mnt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/c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CA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US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6384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do I do now?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96300" cy="5301208"/>
          </a:xfrm>
        </p:spPr>
        <p:txBody>
          <a:bodyPr>
            <a:normAutofit/>
          </a:bodyPr>
          <a:lstStyle/>
          <a:p>
            <a:r>
              <a:rPr lang="en-US" dirty="0" smtClean="0"/>
              <a:t>Paths (add exception in AV for first path):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C:\Users\name\AppData\Local\Packages\KaliLinux.*\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:\Users\name\AppData\Local\Packages\KaliLinux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.*\LocalState\rootfs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This is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VolFs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Copying to it from Windows is flakey</a:t>
            </a: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Accessing Windows from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VolFs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not flakey</a:t>
            </a:r>
          </a:p>
          <a:p>
            <a:pPr marL="0" indent="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(use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symlinks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 access Windows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content via 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/c)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:\Users\name\AppData\Local\Microsoft\WindowsApps\KaliLinux.*\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kali.exe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US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1876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Final </a:t>
            </a:r>
            <a:r>
              <a:rPr lang="en-US" b="1" dirty="0" smtClean="0"/>
              <a:t>thoughts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96300" cy="5301208"/>
          </a:xfrm>
        </p:spPr>
        <p:txBody>
          <a:bodyPr>
            <a:normAutofit/>
          </a:bodyPr>
          <a:lstStyle/>
          <a:p>
            <a:r>
              <a:rPr lang="en-US" dirty="0" smtClean="0"/>
              <a:t>Designed for developers who don’t want to mess with VMs</a:t>
            </a:r>
          </a:p>
          <a:p>
            <a:r>
              <a:rPr lang="en-US" dirty="0" smtClean="0"/>
              <a:t>Many, many limitations (</a:t>
            </a:r>
            <a:r>
              <a:rPr lang="en-US" dirty="0" err="1" smtClean="0"/>
              <a:t>nmap</a:t>
            </a:r>
            <a:r>
              <a:rPr lang="en-US" dirty="0" smtClean="0"/>
              <a:t>?, </a:t>
            </a:r>
            <a:r>
              <a:rPr lang="en-US" dirty="0" err="1" smtClean="0"/>
              <a:t>wireshark</a:t>
            </a:r>
            <a:r>
              <a:rPr lang="en-US" dirty="0" smtClean="0"/>
              <a:t>?)</a:t>
            </a:r>
          </a:p>
          <a:p>
            <a:r>
              <a:rPr lang="en-US" dirty="0" smtClean="0"/>
              <a:t>Not bad for an admin station (</a:t>
            </a:r>
            <a:r>
              <a:rPr lang="en-US" dirty="0" err="1" smtClean="0"/>
              <a:t>ssh</a:t>
            </a:r>
            <a:r>
              <a:rPr lang="en-US" dirty="0" smtClean="0"/>
              <a:t>, python, etc.)</a:t>
            </a:r>
          </a:p>
          <a:p>
            <a:r>
              <a:rPr lang="en-US" dirty="0" smtClean="0"/>
              <a:t>Can be used to obtain </a:t>
            </a:r>
            <a:r>
              <a:rPr lang="en-US" dirty="0" err="1" smtClean="0"/>
              <a:t>ssh</a:t>
            </a:r>
            <a:r>
              <a:rPr lang="en-US" dirty="0" smtClean="0"/>
              <a:t> access to Windows via </a:t>
            </a:r>
            <a:r>
              <a:rPr lang="en-US" dirty="0" err="1" smtClean="0"/>
              <a:t>sshd</a:t>
            </a:r>
            <a:r>
              <a:rPr lang="en-US" dirty="0" smtClean="0"/>
              <a:t> (</a:t>
            </a:r>
            <a:r>
              <a:rPr lang="en-US" dirty="0" err="1" smtClean="0"/>
              <a:t>openssh</a:t>
            </a:r>
            <a:r>
              <a:rPr lang="en-US" dirty="0" smtClean="0"/>
              <a:t>-server)</a:t>
            </a:r>
          </a:p>
          <a:p>
            <a:r>
              <a:rPr lang="en-US" dirty="0" smtClean="0"/>
              <a:t>Can be used to look cool (look ma, no VMs!)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US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6178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38200"/>
            <a:ext cx="5029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WSL?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96300" cy="4896544"/>
          </a:xfrm>
        </p:spPr>
        <p:txBody>
          <a:bodyPr>
            <a:normAutofit/>
          </a:bodyPr>
          <a:lstStyle/>
          <a:p>
            <a:r>
              <a:rPr lang="en-US" dirty="0" smtClean="0"/>
              <a:t>It’s a kernel interface (</a:t>
            </a:r>
            <a:r>
              <a:rPr lang="en-US" b="1" dirty="0" err="1" smtClean="0"/>
              <a:t>lxcore</a:t>
            </a:r>
            <a:r>
              <a:rPr lang="en-US" b="1" dirty="0" smtClean="0"/>
              <a:t>/</a:t>
            </a:r>
            <a:r>
              <a:rPr lang="en-US" b="1" dirty="0" err="1" smtClean="0"/>
              <a:t>lxss</a:t>
            </a:r>
            <a:r>
              <a:rPr lang="en-US" dirty="0" smtClean="0"/>
              <a:t>) that allows 64-bit Linux binaries to run on a Win10/2019 kernel: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52936"/>
            <a:ext cx="5055123" cy="347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WSL?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96300" cy="4896544"/>
          </a:xfrm>
        </p:spPr>
        <p:txBody>
          <a:bodyPr>
            <a:normAutofit/>
          </a:bodyPr>
          <a:lstStyle/>
          <a:p>
            <a:r>
              <a:rPr lang="en-US" b="1" dirty="0" smtClean="0"/>
              <a:t>Add a </a:t>
            </a:r>
            <a:r>
              <a:rPr lang="en-US" b="1" dirty="0" err="1" smtClean="0"/>
              <a:t>distro</a:t>
            </a:r>
            <a:r>
              <a:rPr lang="en-US" b="1" dirty="0" smtClean="0"/>
              <a:t> </a:t>
            </a:r>
            <a:r>
              <a:rPr lang="en-US" b="1" dirty="0" err="1" smtClean="0"/>
              <a:t>userland</a:t>
            </a:r>
            <a:r>
              <a:rPr lang="en-US" b="1" dirty="0" smtClean="0"/>
              <a:t> </a:t>
            </a:r>
            <a:r>
              <a:rPr lang="en-US" dirty="0" smtClean="0"/>
              <a:t>(everything else except the Linux kernel), and you can run Linux </a:t>
            </a:r>
            <a:r>
              <a:rPr lang="en-US" dirty="0" err="1" smtClean="0"/>
              <a:t>distros</a:t>
            </a:r>
            <a:r>
              <a:rPr lang="en-US" dirty="0" smtClean="0"/>
              <a:t> natively on a Windows kernel</a:t>
            </a:r>
          </a:p>
          <a:p>
            <a:r>
              <a:rPr lang="en-US" dirty="0" smtClean="0"/>
              <a:t>You can start/access the Linux </a:t>
            </a:r>
            <a:r>
              <a:rPr lang="en-US" dirty="0" err="1" smtClean="0"/>
              <a:t>distro</a:t>
            </a:r>
            <a:r>
              <a:rPr lang="en-US" dirty="0" smtClean="0"/>
              <a:t> via a command (e.g. </a:t>
            </a:r>
            <a:r>
              <a:rPr lang="en-US" b="1" dirty="0" smtClean="0"/>
              <a:t>kali.exe</a:t>
            </a:r>
            <a:r>
              <a:rPr lang="en-US" dirty="0" smtClean="0"/>
              <a:t>)</a:t>
            </a:r>
          </a:p>
          <a:p>
            <a:r>
              <a:rPr lang="en-US" dirty="0" smtClean="0"/>
              <a:t>You can install </a:t>
            </a:r>
            <a:r>
              <a:rPr lang="en-US" b="1" dirty="0" smtClean="0"/>
              <a:t>multiple </a:t>
            </a:r>
            <a:r>
              <a:rPr lang="en-US" b="1" dirty="0" err="1" smtClean="0"/>
              <a:t>distros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Primarily designed to support </a:t>
            </a:r>
            <a:r>
              <a:rPr lang="en-US" b="1" dirty="0" smtClean="0"/>
              <a:t>developers</a:t>
            </a:r>
          </a:p>
          <a:p>
            <a:r>
              <a:rPr lang="en-US" dirty="0" smtClean="0"/>
              <a:t>Microsoft is actively </a:t>
            </a:r>
            <a:r>
              <a:rPr lang="en-US" b="1" dirty="0" smtClean="0"/>
              <a:t>changing</a:t>
            </a:r>
            <a:r>
              <a:rPr lang="en-US" dirty="0" smtClean="0"/>
              <a:t> it all the time</a:t>
            </a:r>
          </a:p>
        </p:txBody>
      </p:sp>
    </p:spTree>
    <p:extLst>
      <p:ext uri="{BB962C8B-B14F-4D97-AF65-F5344CB8AC3E}">
        <p14:creationId xmlns:p14="http://schemas.microsoft.com/office/powerpoint/2010/main" val="12044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Interested in the architecture?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896544"/>
          </a:xfrm>
        </p:spPr>
        <p:txBody>
          <a:bodyPr>
            <a:normAutofit/>
          </a:bodyPr>
          <a:lstStyle/>
          <a:p>
            <a:pPr lvl="1"/>
            <a:r>
              <a:rPr lang="en-US" sz="2600" dirty="0">
                <a:hlinkClick r:id="rId3"/>
              </a:rPr>
              <a:t>https://blogs.msdn.microsoft.com/wsl/2016/04/22/windows-subsystem-for-linux-overview</a:t>
            </a:r>
            <a:r>
              <a:rPr lang="en-US" sz="2600" dirty="0" smtClean="0">
                <a:hlinkClick r:id="rId3"/>
              </a:rPr>
              <a:t>/</a:t>
            </a:r>
            <a:r>
              <a:rPr lang="en-US" sz="2600" dirty="0" smtClean="0"/>
              <a:t> </a:t>
            </a:r>
          </a:p>
          <a:p>
            <a:pPr marL="457200" lvl="1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C:\Users\jason\Desktop\wsl-screenshots\LXSS-diagram-1024x4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8" y="2852936"/>
            <a:ext cx="65024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57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do I install it?</a:t>
            </a:r>
            <a:endParaRPr lang="en-US" b="1" dirty="0"/>
          </a:p>
        </p:txBody>
      </p:sp>
      <p:pic>
        <p:nvPicPr>
          <p:cNvPr id="2051" name="Picture 3" descr="C:\Users\jason\Desktop\wsl-screenshots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32438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3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ason\Desktop\wsl-screenshots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6327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son\Desktop\wsl-screenshots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632700" cy="592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ason\Desktop\wsl-screenshots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9776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7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</TotalTime>
  <Words>277</Words>
  <Application>Microsoft Office PowerPoint</Application>
  <PresentationFormat>On-screen Show (4:3)</PresentationFormat>
  <Paragraphs>78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What is WSL?</vt:lpstr>
      <vt:lpstr>What is WSL?</vt:lpstr>
      <vt:lpstr>Interested in the architecture?</vt:lpstr>
      <vt:lpstr>How do I install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Finish the install</vt:lpstr>
      <vt:lpstr>What do I do now?</vt:lpstr>
      <vt:lpstr>What do I do now?</vt:lpstr>
      <vt:lpstr>Final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Macs in a Windows Environment</dc:title>
  <dc:creator>Galaga</dc:creator>
  <cp:lastModifiedBy>Jason Eckert</cp:lastModifiedBy>
  <cp:revision>266</cp:revision>
  <dcterms:created xsi:type="dcterms:W3CDTF">2014-03-10T14:30:36Z</dcterms:created>
  <dcterms:modified xsi:type="dcterms:W3CDTF">2019-01-04T23:25:29Z</dcterms:modified>
</cp:coreProperties>
</file>