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59" r:id="rId5"/>
    <p:sldId id="258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FD7E3-6058-443A-8D86-7140984AB396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7E8F5-A740-42B7-A344-CABD586CD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3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 (line-based) </a:t>
            </a:r>
            <a:r>
              <a:rPr lang="en-US" dirty="0" smtClean="0">
                <a:sym typeface="Wingdings" pitchFamily="2" charset="2"/>
              </a:rPr>
              <a:t> ex</a:t>
            </a:r>
            <a:r>
              <a:rPr lang="en-US" baseline="0" dirty="0" smtClean="0">
                <a:sym typeface="Wingdings" pitchFamily="2" charset="2"/>
              </a:rPr>
              <a:t> (visual </a:t>
            </a:r>
            <a:r>
              <a:rPr lang="en-US" baseline="0" dirty="0" err="1" smtClean="0">
                <a:sym typeface="Wingdings" pitchFamily="2" charset="2"/>
              </a:rPr>
              <a:t>ed</a:t>
            </a:r>
            <a:r>
              <a:rPr lang="en-US" baseline="0" dirty="0" smtClean="0">
                <a:sym typeface="Wingdings" pitchFamily="2" charset="2"/>
              </a:rPr>
              <a:t> with vi being the visual mode, Bill Joy 1976)  vim (Bram </a:t>
            </a:r>
            <a:r>
              <a:rPr lang="en-US" baseline="0" dirty="0" err="1" smtClean="0">
                <a:sym typeface="Wingdings" pitchFamily="2" charset="2"/>
              </a:rPr>
              <a:t>Moolenaar</a:t>
            </a:r>
            <a:r>
              <a:rPr lang="en-US" baseline="0" dirty="0" smtClean="0">
                <a:sym typeface="Wingdings" pitchFamily="2" charset="2"/>
              </a:rPr>
              <a:t> 1991)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vim = vi + extras (</a:t>
            </a:r>
            <a:r>
              <a:rPr lang="en-US" dirty="0" err="1" smtClean="0"/>
              <a:t>ext</a:t>
            </a:r>
            <a:r>
              <a:rPr lang="en-US" dirty="0" smtClean="0"/>
              <a:t> regex, plugins, color language labels,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 (line-based) </a:t>
            </a:r>
            <a:r>
              <a:rPr lang="en-US" dirty="0" smtClean="0">
                <a:sym typeface="Wingdings" pitchFamily="2" charset="2"/>
              </a:rPr>
              <a:t> ex</a:t>
            </a:r>
            <a:r>
              <a:rPr lang="en-US" baseline="0" dirty="0" smtClean="0">
                <a:sym typeface="Wingdings" pitchFamily="2" charset="2"/>
              </a:rPr>
              <a:t> (visual </a:t>
            </a:r>
            <a:r>
              <a:rPr lang="en-US" baseline="0" dirty="0" err="1" smtClean="0">
                <a:sym typeface="Wingdings" pitchFamily="2" charset="2"/>
              </a:rPr>
              <a:t>ed</a:t>
            </a:r>
            <a:r>
              <a:rPr lang="en-US" baseline="0" dirty="0" smtClean="0">
                <a:sym typeface="Wingdings" pitchFamily="2" charset="2"/>
              </a:rPr>
              <a:t> with vi being the visual mode, Bill Joy 1976)  vim (Bram </a:t>
            </a:r>
            <a:r>
              <a:rPr lang="en-US" baseline="0" dirty="0" err="1" smtClean="0">
                <a:sym typeface="Wingdings" pitchFamily="2" charset="2"/>
              </a:rPr>
              <a:t>Moolenaar</a:t>
            </a:r>
            <a:r>
              <a:rPr lang="en-US" baseline="0" dirty="0" smtClean="0">
                <a:sym typeface="Wingdings" pitchFamily="2" charset="2"/>
              </a:rPr>
              <a:t> 1991)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vim = vi + extras (</a:t>
            </a:r>
            <a:r>
              <a:rPr lang="en-US" dirty="0" err="1" smtClean="0"/>
              <a:t>ext</a:t>
            </a:r>
            <a:r>
              <a:rPr lang="en-US" dirty="0" smtClean="0"/>
              <a:t> regex, plugins, color language labels,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 (line-based) </a:t>
            </a:r>
            <a:r>
              <a:rPr lang="en-US" dirty="0" smtClean="0">
                <a:sym typeface="Wingdings" pitchFamily="2" charset="2"/>
              </a:rPr>
              <a:t> ex</a:t>
            </a:r>
            <a:r>
              <a:rPr lang="en-US" baseline="0" dirty="0" smtClean="0">
                <a:sym typeface="Wingdings" pitchFamily="2" charset="2"/>
              </a:rPr>
              <a:t> (visual </a:t>
            </a:r>
            <a:r>
              <a:rPr lang="en-US" baseline="0" dirty="0" err="1" smtClean="0">
                <a:sym typeface="Wingdings" pitchFamily="2" charset="2"/>
              </a:rPr>
              <a:t>ed</a:t>
            </a:r>
            <a:r>
              <a:rPr lang="en-US" baseline="0" dirty="0" smtClean="0">
                <a:sym typeface="Wingdings" pitchFamily="2" charset="2"/>
              </a:rPr>
              <a:t> with vi being the visual mode, Bill Joy 1976)  vim (Bram </a:t>
            </a:r>
            <a:r>
              <a:rPr lang="en-US" baseline="0" dirty="0" err="1" smtClean="0">
                <a:sym typeface="Wingdings" pitchFamily="2" charset="2"/>
              </a:rPr>
              <a:t>Moolenaar</a:t>
            </a:r>
            <a:r>
              <a:rPr lang="en-US" baseline="0" dirty="0" smtClean="0">
                <a:sym typeface="Wingdings" pitchFamily="2" charset="2"/>
              </a:rPr>
              <a:t> 1991)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vim = vi </a:t>
            </a:r>
            <a:r>
              <a:rPr lang="en-US" smtClean="0"/>
              <a:t>+ extras (</a:t>
            </a:r>
            <a:r>
              <a:rPr lang="en-US" dirty="0" err="1" smtClean="0"/>
              <a:t>ext</a:t>
            </a:r>
            <a:r>
              <a:rPr lang="en-US" dirty="0" smtClean="0"/>
              <a:t> regex, plugins, color language labels, etc.)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HJKL is for losers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7E8F5-A740-42B7-A344-CABD586CD8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7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0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2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33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3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2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9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1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9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84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4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27747-5C30-4424-B103-948FD248B96F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0CAC-487E-408E-92BE-D0F4D89A1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9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 &amp; vim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jasoneckert.net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55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vi/vim stuff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399"/>
            <a:ext cx="64198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30167"/>
            <a:ext cx="36195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316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vi/vim stuff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09738"/>
            <a:ext cx="8001000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36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vi/vim stuff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14800"/>
            <a:ext cx="3210516" cy="258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81" y="2057400"/>
            <a:ext cx="80962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981" y="1426083"/>
            <a:ext cx="72866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295275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0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your </a:t>
            </a:r>
            <a:r>
              <a:rPr lang="en-US" dirty="0" err="1"/>
              <a:t>favourite</a:t>
            </a:r>
            <a:r>
              <a:rPr lang="en-US" dirty="0"/>
              <a:t> vi/vim tricks?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PSSH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</a:t>
            </a:r>
          </a:p>
          <a:p>
            <a:r>
              <a:rPr lang="en-US" dirty="0" smtClean="0"/>
              <a:t>Why should I bother?</a:t>
            </a:r>
          </a:p>
          <a:p>
            <a:r>
              <a:rPr lang="en-US" dirty="0" smtClean="0"/>
              <a:t>vi/vim </a:t>
            </a:r>
            <a:r>
              <a:rPr lang="en-US" dirty="0" smtClean="0"/>
              <a:t>Sur-vi-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smtClean="0"/>
              <a:t>Skills </a:t>
            </a:r>
          </a:p>
          <a:p>
            <a:r>
              <a:rPr lang="en-US" dirty="0" smtClean="0"/>
              <a:t>More vi/vim stuff</a:t>
            </a:r>
          </a:p>
          <a:p>
            <a:r>
              <a:rPr lang="en-US" dirty="0" smtClean="0"/>
              <a:t>What are your </a:t>
            </a:r>
            <a:r>
              <a:rPr lang="en-US" dirty="0" err="1" smtClean="0"/>
              <a:t>favourite</a:t>
            </a:r>
            <a:r>
              <a:rPr lang="en-US" dirty="0" smtClean="0"/>
              <a:t> vi/vim tricks?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8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</a:t>
            </a:r>
            <a:r>
              <a:rPr lang="en-US" b="1" dirty="0" err="1" smtClean="0"/>
              <a:t>d</a:t>
            </a:r>
            <a:r>
              <a:rPr lang="en-US" dirty="0" smtClean="0"/>
              <a:t> (1969)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/>
              <a:t>ex</a:t>
            </a:r>
            <a:r>
              <a:rPr lang="en-US" dirty="0" smtClean="0"/>
              <a:t> / </a:t>
            </a:r>
            <a:r>
              <a:rPr lang="en-US" b="1" dirty="0" smtClean="0"/>
              <a:t>vi</a:t>
            </a:r>
            <a:r>
              <a:rPr lang="en-US" dirty="0" smtClean="0"/>
              <a:t> (1976)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/>
              <a:t>vim</a:t>
            </a:r>
            <a:r>
              <a:rPr lang="en-US" dirty="0" smtClean="0"/>
              <a:t> (1991)</a:t>
            </a:r>
          </a:p>
          <a:p>
            <a:r>
              <a:rPr lang="en-US" dirty="0" smtClean="0"/>
              <a:t>vim = vi + extras</a:t>
            </a:r>
          </a:p>
          <a:p>
            <a:endParaRPr lang="en-US" dirty="0"/>
          </a:p>
          <a:p>
            <a:r>
              <a:rPr lang="en-US" dirty="0" smtClean="0"/>
              <a:t>May look intimidating at first…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38600"/>
            <a:ext cx="5210175" cy="2181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014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</a:t>
            </a:r>
            <a:r>
              <a:rPr lang="en-US" b="1" dirty="0" smtClean="0"/>
              <a:t>very</a:t>
            </a:r>
            <a:r>
              <a:rPr lang="en-US" dirty="0" smtClean="0"/>
              <a:t> </a:t>
            </a:r>
            <a:r>
              <a:rPr lang="en-US" b="1" dirty="0" smtClean="0"/>
              <a:t>fast</a:t>
            </a:r>
            <a:r>
              <a:rPr lang="en-US" dirty="0" smtClean="0"/>
              <a:t> for anything, easily addictive</a:t>
            </a:r>
          </a:p>
          <a:p>
            <a:r>
              <a:rPr lang="en-US" b="1" dirty="0" smtClean="0"/>
              <a:t>Powerful</a:t>
            </a:r>
            <a:r>
              <a:rPr lang="en-US" dirty="0" smtClean="0"/>
              <a:t> (800+ built-in functions)</a:t>
            </a:r>
          </a:p>
          <a:p>
            <a:r>
              <a:rPr lang="en-US" dirty="0" smtClean="0"/>
              <a:t>Lots of plugins &amp; customization ability</a:t>
            </a:r>
          </a:p>
          <a:p>
            <a:r>
              <a:rPr lang="en-US" dirty="0" smtClean="0"/>
              <a:t>Short learning curve (basics = 1 day)</a:t>
            </a:r>
          </a:p>
          <a:p>
            <a:r>
              <a:rPr lang="en-US" dirty="0" smtClean="0"/>
              <a:t>Found standard on most </a:t>
            </a:r>
            <a:r>
              <a:rPr lang="en-US" dirty="0" err="1" smtClean="0"/>
              <a:t>distros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vi-able skill </a:t>
            </a:r>
            <a:r>
              <a:rPr lang="en-US" dirty="0" smtClean="0"/>
              <a:t>for any Linux admin, user or developer</a:t>
            </a:r>
          </a:p>
        </p:txBody>
      </p:sp>
    </p:spTree>
    <p:extLst>
      <p:ext uri="{BB962C8B-B14F-4D97-AF65-F5344CB8AC3E}">
        <p14:creationId xmlns:p14="http://schemas.microsoft.com/office/powerpoint/2010/main" val="281567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593" y="1828800"/>
            <a:ext cx="6305550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vi/vim </a:t>
            </a:r>
            <a:r>
              <a:rPr lang="en-US" dirty="0" smtClean="0"/>
              <a:t>Sur-vi-</a:t>
            </a:r>
            <a:r>
              <a:rPr lang="en-US" dirty="0" err="1" smtClean="0"/>
              <a:t>val</a:t>
            </a:r>
            <a:r>
              <a:rPr lang="en-US" dirty="0" smtClean="0"/>
              <a:t> </a:t>
            </a:r>
            <a:r>
              <a:rPr lang="en-US" dirty="0" smtClean="0"/>
              <a:t>Skills</a:t>
            </a:r>
            <a:endParaRPr lang="en-US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4" y="3783139"/>
            <a:ext cx="17811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1343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718" y="3769803"/>
            <a:ext cx="2503381" cy="124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718" y="4961762"/>
            <a:ext cx="17716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73995"/>
            <a:ext cx="262890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70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vi/vim </a:t>
            </a:r>
            <a:r>
              <a:rPr lang="en-US" dirty="0"/>
              <a:t>Sur-vi-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smtClean="0"/>
              <a:t>Skills (expanded)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191375" cy="4649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19799"/>
            <a:ext cx="4486274" cy="383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215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vi/vim </a:t>
            </a:r>
            <a:r>
              <a:rPr lang="en-US" dirty="0"/>
              <a:t>Sur-vi-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smtClean="0"/>
              <a:t>Skills (expanded)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315200" cy="513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vi/vim </a:t>
            </a:r>
            <a:r>
              <a:rPr lang="en-US" dirty="0"/>
              <a:t>Sur-vi-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dirty="0" smtClean="0"/>
              <a:t>Skills (expanded)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7410450" cy="36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41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vi/vim stuff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24000"/>
            <a:ext cx="757237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76800"/>
            <a:ext cx="196215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90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293</Words>
  <Application>Microsoft Office PowerPoint</Application>
  <PresentationFormat>On-screen Show (4:3)</PresentationFormat>
  <Paragraphs>51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vi &amp; vim Basics</vt:lpstr>
      <vt:lpstr>Agenda</vt:lpstr>
      <vt:lpstr>Intro</vt:lpstr>
      <vt:lpstr>Why should I bother?</vt:lpstr>
      <vt:lpstr>vi/vim Sur-vi-val Skills</vt:lpstr>
      <vt:lpstr>vi/vim Sur-vi-val Skills (expanded)</vt:lpstr>
      <vt:lpstr>vi/vim Sur-vi-val Skills (expanded)</vt:lpstr>
      <vt:lpstr>vi/vim Sur-vi-val Skills (expanded)</vt:lpstr>
      <vt:lpstr>More vi/vim stuff</vt:lpstr>
      <vt:lpstr>More vi/vim stuff</vt:lpstr>
      <vt:lpstr>More vi/vim stuff</vt:lpstr>
      <vt:lpstr>More vi/vim stuff</vt:lpstr>
      <vt:lpstr>What are your favourite vi/vim tricks?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vi/vim Editor</dc:title>
  <dc:creator>Jason Eckert</dc:creator>
  <cp:lastModifiedBy>Jason Eckert</cp:lastModifiedBy>
  <cp:revision>27</cp:revision>
  <dcterms:created xsi:type="dcterms:W3CDTF">2019-08-03T13:30:56Z</dcterms:created>
  <dcterms:modified xsi:type="dcterms:W3CDTF">2019-08-13T02:18:30Z</dcterms:modified>
</cp:coreProperties>
</file>