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715" r:id="rId4"/>
    <p:sldId id="311" r:id="rId5"/>
    <p:sldId id="702" r:id="rId6"/>
    <p:sldId id="714" r:id="rId7"/>
    <p:sldId id="711" r:id="rId8"/>
    <p:sldId id="71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E6"/>
    <a:srgbClr val="486AD5"/>
    <a:srgbClr val="35469E"/>
    <a:srgbClr val="EC1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4"/>
    <p:restoredTop sz="94660"/>
  </p:normalViewPr>
  <p:slideViewPr>
    <p:cSldViewPr>
      <p:cViewPr varScale="1">
        <p:scale>
          <a:sx n="132" d="100"/>
          <a:sy n="132" d="100"/>
        </p:scale>
        <p:origin x="2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FD7E3-6058-443A-8D86-7140984AB396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E8F5-A740-42B7-A344-CABD586CD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3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7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7FB5A-27FA-4D53-B0BF-44BCA0E7B7A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233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7FB5A-27FA-4D53-B0BF-44BCA0E7B7A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757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66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2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0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2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3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3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2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9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1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9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4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27747-5C30-4424-B103-948FD248B96F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9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4972050"/>
          </a:xfrm>
        </p:spPr>
        <p:txBody>
          <a:bodyPr>
            <a:normAutofit/>
          </a:bodyPr>
          <a:lstStyle/>
          <a:p>
            <a:r>
              <a:rPr lang="en-CA" b="1" dirty="0"/>
              <a:t>QUICKSTART</a:t>
            </a:r>
            <a:endParaRPr lang="en-US" b="1" dirty="0"/>
          </a:p>
        </p:txBody>
      </p:sp>
      <p:pic>
        <p:nvPicPr>
          <p:cNvPr id="1026" name="Picture 2" descr="Kubernetes on AWS | Amazon Web Services">
            <a:extLst>
              <a:ext uri="{FF2B5EF4-FFF2-40B4-BE49-F238E27FC236}">
                <a16:creationId xmlns:a16="http://schemas.microsoft.com/office/drawing/2014/main" id="{41532911-6078-074C-8338-E9164C30D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30480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75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86046" cy="5257800"/>
          </a:xfrm>
        </p:spPr>
        <p:txBody>
          <a:bodyPr>
            <a:normAutofit/>
          </a:bodyPr>
          <a:lstStyle/>
          <a:p>
            <a:r>
              <a:rPr lang="en-CA" dirty="0"/>
              <a:t>This is essentially a follow-on to my previous presentation on </a:t>
            </a:r>
            <a:r>
              <a:rPr lang="en-CA" b="1" i="1" dirty="0">
                <a:solidFill>
                  <a:srgbClr val="326DE6"/>
                </a:solidFill>
              </a:rPr>
              <a:t>cloud buzzwords and how they are related to each other</a:t>
            </a:r>
          </a:p>
          <a:p>
            <a:pPr lvl="1"/>
            <a:r>
              <a:rPr lang="en-CA" dirty="0"/>
              <a:t>Microservice development &amp; containers has been standard in development courses/books for years</a:t>
            </a:r>
          </a:p>
          <a:p>
            <a:pPr lvl="1"/>
            <a:r>
              <a:rPr lang="en-CA" dirty="0"/>
              <a:t>Containers have been a focus on the sysadmin side for the last few years (and now it’s Kubernetes)</a:t>
            </a:r>
          </a:p>
          <a:p>
            <a:pPr lvl="1"/>
            <a:r>
              <a:rPr lang="en-CA" dirty="0"/>
              <a:t>I’ve always approached Kubernetes from the developer side (easy), but I now have to think of how to introduce it on the sysadmin 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8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/>
              <a:t>Shameless plug:</a:t>
            </a:r>
          </a:p>
        </p:txBody>
      </p:sp>
      <p:pic>
        <p:nvPicPr>
          <p:cNvPr id="1028" name="Picture 4" descr="Linux+ and LPIC-1 Guide to Linux Certification: Eckert, Jason:  9781337569798: Books - Amazon.ca">
            <a:extLst>
              <a:ext uri="{FF2B5EF4-FFF2-40B4-BE49-F238E27FC236}">
                <a16:creationId xmlns:a16="http://schemas.microsoft.com/office/drawing/2014/main" id="{DFB73AA3-2973-AB41-A117-74BB325DA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31" y="1825624"/>
            <a:ext cx="3816969" cy="473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ands-On Microsoft® Windows® Server 2019, 3rd Edition - Cengage">
            <a:extLst>
              <a:ext uri="{FF2B5EF4-FFF2-40B4-BE49-F238E27FC236}">
                <a16:creationId xmlns:a16="http://schemas.microsoft.com/office/drawing/2014/main" id="{2A3D0A20-C370-854C-B6E7-E62E93E6D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5624"/>
            <a:ext cx="368875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18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Microservices &amp; Kubernetes (K8S)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CA" dirty="0"/>
              <a:t>Want to deploy, scale &amp; manage containers in your public/private cloud? </a:t>
            </a:r>
          </a:p>
          <a:p>
            <a:pPr lvl="1"/>
            <a:r>
              <a:rPr lang="en-CA" dirty="0"/>
              <a:t>K8S is the industry standard orchestrator/API</a:t>
            </a:r>
          </a:p>
          <a:p>
            <a:pPr lvl="1"/>
            <a:r>
              <a:rPr lang="en-CA" dirty="0"/>
              <a:t>You install a K8S </a:t>
            </a:r>
            <a:r>
              <a:rPr lang="en-CA" b="1" i="1" dirty="0">
                <a:solidFill>
                  <a:srgbClr val="326DE6"/>
                </a:solidFill>
              </a:rPr>
              <a:t>cluster</a:t>
            </a:r>
            <a:r>
              <a:rPr lang="en-CA" dirty="0"/>
              <a:t> with a </a:t>
            </a:r>
            <a:r>
              <a:rPr lang="en-CA" b="1" i="1" dirty="0">
                <a:solidFill>
                  <a:srgbClr val="326DE6"/>
                </a:solidFill>
              </a:rPr>
              <a:t>control plane</a:t>
            </a:r>
            <a:r>
              <a:rPr lang="en-CA" dirty="0">
                <a:solidFill>
                  <a:srgbClr val="326DE6"/>
                </a:solidFill>
              </a:rPr>
              <a:t> </a:t>
            </a:r>
            <a:r>
              <a:rPr lang="en-CA" dirty="0"/>
              <a:t>and one or more </a:t>
            </a:r>
            <a:r>
              <a:rPr lang="en-CA" b="1" i="1" dirty="0">
                <a:solidFill>
                  <a:srgbClr val="326DE6"/>
                </a:solidFill>
              </a:rPr>
              <a:t>nodes</a:t>
            </a:r>
            <a:r>
              <a:rPr lang="en-CA" dirty="0"/>
              <a:t> (~VMs with container runtime &amp; </a:t>
            </a:r>
            <a:r>
              <a:rPr lang="en-CA" b="1" i="1" dirty="0" err="1">
                <a:solidFill>
                  <a:srgbClr val="326DE6"/>
                </a:solidFill>
              </a:rPr>
              <a:t>kubelet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Web apps are called </a:t>
            </a:r>
            <a:r>
              <a:rPr lang="en-CA" b="1" i="1" dirty="0">
                <a:solidFill>
                  <a:srgbClr val="326DE6"/>
                </a:solidFill>
              </a:rPr>
              <a:t>pods</a:t>
            </a:r>
            <a:r>
              <a:rPr lang="en-CA" dirty="0"/>
              <a:t> and may consist of one or more containers or persistent storage volumes. </a:t>
            </a:r>
          </a:p>
          <a:p>
            <a:pPr lvl="1"/>
            <a:r>
              <a:rPr lang="en-CA" dirty="0"/>
              <a:t>Managed K8S is common (cloud provider service)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036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9ADF83B-8906-BE44-8B9F-8DB66E027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771" y="228600"/>
            <a:ext cx="6742458" cy="651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90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6A8FA8F0-81DA-4E4A-B46F-01F351F55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8214"/>
            <a:ext cx="9144000" cy="540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26DE6"/>
                </a:solidFill>
              </a:rPr>
              <a:t>K8S</a:t>
            </a:r>
            <a:r>
              <a:rPr lang="en-US" dirty="0"/>
              <a:t> </a:t>
            </a:r>
            <a:r>
              <a:rPr lang="en-US" dirty="0" err="1"/>
              <a:t>Quickstart</a:t>
            </a:r>
            <a:r>
              <a:rPr lang="en-US" dirty="0"/>
              <a:t> Lab Setup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en-CA" sz="3100" b="1" dirty="0">
                <a:solidFill>
                  <a:srgbClr val="326DE6"/>
                </a:solidFill>
              </a:rPr>
              <a:t>Docker Desktop </a:t>
            </a:r>
            <a:r>
              <a:rPr lang="en-CA" dirty="0"/>
              <a:t>(includes the </a:t>
            </a:r>
            <a:r>
              <a:rPr lang="en-CA" dirty="0" err="1"/>
              <a:t>containerd</a:t>
            </a:r>
            <a:r>
              <a:rPr lang="en-CA" dirty="0"/>
              <a:t> runtime) on Windows or macOS</a:t>
            </a:r>
          </a:p>
          <a:p>
            <a:r>
              <a:rPr lang="en-CA" sz="3100" b="1" dirty="0" err="1">
                <a:solidFill>
                  <a:srgbClr val="326DE6"/>
                </a:solidFill>
              </a:rPr>
              <a:t>Minikube</a:t>
            </a:r>
            <a:r>
              <a:rPr lang="en-CA" dirty="0"/>
              <a:t> (a pre-configured single-node Kubernetes cluster that runs in a VM/macOS or WSL2/Windows)</a:t>
            </a:r>
          </a:p>
          <a:p>
            <a:r>
              <a:rPr lang="en-CA" sz="3100" b="1" dirty="0" err="1">
                <a:solidFill>
                  <a:srgbClr val="326DE6"/>
                </a:solidFill>
              </a:rPr>
              <a:t>kubectl</a:t>
            </a:r>
            <a:r>
              <a:rPr lang="en-CA" dirty="0"/>
              <a:t> (the main K8S command – </a:t>
            </a:r>
            <a:r>
              <a:rPr lang="en-CA" b="1" i="1" dirty="0"/>
              <a:t>cue-bee-cuttle</a:t>
            </a:r>
            <a:r>
              <a:rPr lang="en-CA" dirty="0"/>
              <a:t>)</a:t>
            </a:r>
          </a:p>
          <a:p>
            <a:r>
              <a:rPr lang="en-CA" sz="3100" b="1" dirty="0">
                <a:solidFill>
                  <a:srgbClr val="326DE6"/>
                </a:solidFill>
              </a:rPr>
              <a:t>Helm</a:t>
            </a:r>
            <a:r>
              <a:rPr lang="en-CA" dirty="0"/>
              <a:t> (a package manager for Kubernetes)</a:t>
            </a:r>
          </a:p>
          <a:p>
            <a:r>
              <a:rPr lang="en-CA" sz="3100" b="1" dirty="0">
                <a:solidFill>
                  <a:srgbClr val="326DE6"/>
                </a:solidFill>
              </a:rPr>
              <a:t>Lens</a:t>
            </a:r>
            <a:r>
              <a:rPr lang="en-CA" dirty="0"/>
              <a:t> (a visual K8S management &amp; monitoring tool)</a:t>
            </a:r>
          </a:p>
          <a:p>
            <a:r>
              <a:rPr lang="en-CA" sz="3100" b="1" dirty="0">
                <a:solidFill>
                  <a:srgbClr val="326DE6"/>
                </a:solidFill>
              </a:rPr>
              <a:t>Prometheus</a:t>
            </a:r>
            <a:r>
              <a:rPr lang="en-CA" dirty="0"/>
              <a:t> (a K8S data collection tool)</a:t>
            </a:r>
          </a:p>
          <a:p>
            <a:r>
              <a:rPr lang="en-CA" sz="3100" b="1" dirty="0">
                <a:solidFill>
                  <a:srgbClr val="326DE6"/>
                </a:solidFill>
              </a:rPr>
              <a:t>Grafana</a:t>
            </a:r>
            <a:r>
              <a:rPr lang="en-CA" dirty="0"/>
              <a:t> (displays data from Prometheus)</a:t>
            </a:r>
          </a:p>
        </p:txBody>
      </p:sp>
    </p:spTree>
    <p:extLst>
      <p:ext uri="{BB962C8B-B14F-4D97-AF65-F5344CB8AC3E}">
        <p14:creationId xmlns:p14="http://schemas.microsoft.com/office/powerpoint/2010/main" val="73575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26DE6"/>
                </a:solidFill>
              </a:rPr>
              <a:t>K8S</a:t>
            </a:r>
            <a:r>
              <a:rPr lang="en-US" dirty="0"/>
              <a:t> </a:t>
            </a:r>
            <a:r>
              <a:rPr lang="en-US" dirty="0" err="1"/>
              <a:t>Quickstart</a:t>
            </a:r>
            <a:r>
              <a:rPr lang="en-US" dirty="0"/>
              <a:t> Lab Setup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If you are using Windows, install </a:t>
            </a:r>
            <a:r>
              <a:rPr lang="en-US" sz="2800" b="1" dirty="0">
                <a:solidFill>
                  <a:srgbClr val="326DE6"/>
                </a:solidFill>
              </a:rPr>
              <a:t>WSL2</a:t>
            </a:r>
            <a:r>
              <a:rPr lang="en-US" sz="2800" dirty="0"/>
              <a:t>:</a:t>
            </a:r>
          </a:p>
          <a:p>
            <a:pPr marL="457200" lvl="1" indent="0">
              <a:buNone/>
            </a:pPr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wsl</a:t>
            </a:r>
            <a:r>
              <a:rPr lang="en-C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--install </a:t>
            </a:r>
          </a:p>
          <a:p>
            <a:pPr marL="457200" lvl="1" indent="0">
              <a:buNone/>
            </a:pPr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wsl</a:t>
            </a:r>
            <a:r>
              <a:rPr lang="en-C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--set-default-version 2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/>
          </a:p>
          <a:p>
            <a:r>
              <a:rPr lang="en-US" sz="2800" dirty="0"/>
              <a:t>Install the </a:t>
            </a:r>
            <a:r>
              <a:rPr lang="en-US" sz="2800" b="1" dirty="0">
                <a:solidFill>
                  <a:srgbClr val="326DE6"/>
                </a:solidFill>
              </a:rPr>
              <a:t>Docker Desktop </a:t>
            </a:r>
            <a:r>
              <a:rPr lang="en-US" sz="2800" dirty="0"/>
              <a:t>app (Windows/macOS) from the Docker website &amp; start it </a:t>
            </a:r>
          </a:p>
          <a:p>
            <a:pPr lvl="1"/>
            <a:r>
              <a:rPr lang="en-US" sz="2400" dirty="0" err="1"/>
              <a:t>Containerd</a:t>
            </a:r>
            <a:r>
              <a:rPr lang="en-US" sz="2400" dirty="0"/>
              <a:t> runs in background when app is closed 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/>
              <a:t>Let’s play with a </a:t>
            </a:r>
            <a:r>
              <a:rPr lang="en-US" sz="2800" dirty="0" err="1"/>
              <a:t>quickstart</a:t>
            </a:r>
            <a:r>
              <a:rPr lang="en-US" sz="2800" dirty="0"/>
              <a:t> (also on my blog)</a:t>
            </a:r>
          </a:p>
          <a:p>
            <a:pPr lvl="1"/>
            <a:r>
              <a:rPr lang="en-US" sz="2400" dirty="0"/>
              <a:t>https://jasoneckert.github.io/myblog/kubernetes-quickstart/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713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316</Words>
  <Application>Microsoft Macintosh PowerPoint</Application>
  <PresentationFormat>On-screen Show (4:3)</PresentationFormat>
  <Paragraphs>39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QUICKSTART</vt:lpstr>
      <vt:lpstr>Preamble:</vt:lpstr>
      <vt:lpstr>Shameless plug:</vt:lpstr>
      <vt:lpstr>Microservices &amp; Kubernetes (K8S)</vt:lpstr>
      <vt:lpstr>PowerPoint Presentation</vt:lpstr>
      <vt:lpstr>PowerPoint Presentation</vt:lpstr>
      <vt:lpstr>K8S Quickstart Lab Setup</vt:lpstr>
      <vt:lpstr>K8S Quickstart Lab Setup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vi/vim Editor</dc:title>
  <dc:creator>Jason Eckert</dc:creator>
  <cp:lastModifiedBy>Jason Eckert</cp:lastModifiedBy>
  <cp:revision>205</cp:revision>
  <dcterms:created xsi:type="dcterms:W3CDTF">2019-08-03T13:30:56Z</dcterms:created>
  <dcterms:modified xsi:type="dcterms:W3CDTF">2022-02-07T20:15:26Z</dcterms:modified>
</cp:coreProperties>
</file>