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740" r:id="rId4"/>
    <p:sldId id="730" r:id="rId5"/>
    <p:sldId id="724" r:id="rId6"/>
    <p:sldId id="725" r:id="rId7"/>
    <p:sldId id="735" r:id="rId8"/>
    <p:sldId id="717" r:id="rId9"/>
    <p:sldId id="718" r:id="rId10"/>
    <p:sldId id="719" r:id="rId11"/>
    <p:sldId id="720" r:id="rId12"/>
    <p:sldId id="721" r:id="rId13"/>
    <p:sldId id="723" r:id="rId14"/>
    <p:sldId id="727" r:id="rId15"/>
    <p:sldId id="736" r:id="rId16"/>
    <p:sldId id="728" r:id="rId17"/>
    <p:sldId id="737" r:id="rId18"/>
    <p:sldId id="311" r:id="rId19"/>
    <p:sldId id="738" r:id="rId20"/>
    <p:sldId id="739" r:id="rId21"/>
    <p:sldId id="732" r:id="rId22"/>
    <p:sldId id="729" r:id="rId23"/>
    <p:sldId id="73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DE6"/>
    <a:srgbClr val="486AD5"/>
    <a:srgbClr val="35469E"/>
    <a:srgbClr val="EC18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897"/>
    <p:restoredTop sz="94660"/>
  </p:normalViewPr>
  <p:slideViewPr>
    <p:cSldViewPr>
      <p:cViewPr varScale="1">
        <p:scale>
          <a:sx n="124" d="100"/>
          <a:sy n="124" d="100"/>
        </p:scale>
        <p:origin x="100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FD7E3-6058-443A-8D86-7140984AB396}" type="datetimeFigureOut">
              <a:rPr lang="en-US" smtClean="0"/>
              <a:t>7/10/22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7E8F5-A740-42B7-A344-CABD586CD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33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75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50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80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41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84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76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02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71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75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68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36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003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283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889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2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83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39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55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43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76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7E8F5-A740-42B7-A344-CABD586CD8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56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7747-5C30-4424-B103-948FD248B96F}" type="datetimeFigureOut">
              <a:rPr lang="en-US" smtClean="0"/>
              <a:t>7/10/22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0CAC-487E-408E-92BE-D0F4D89A1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0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7747-5C30-4424-B103-948FD248B96F}" type="datetimeFigureOut">
              <a:rPr lang="en-US" smtClean="0"/>
              <a:t>7/10/22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0CAC-487E-408E-92BE-D0F4D89A1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2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7747-5C30-4424-B103-948FD248B96F}" type="datetimeFigureOut">
              <a:rPr lang="en-US" smtClean="0"/>
              <a:t>7/10/22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0CAC-487E-408E-92BE-D0F4D89A1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3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7747-5C30-4424-B103-948FD248B96F}" type="datetimeFigureOut">
              <a:rPr lang="en-US" smtClean="0"/>
              <a:t>7/10/22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0CAC-487E-408E-92BE-D0F4D89A1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37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7747-5C30-4424-B103-948FD248B96F}" type="datetimeFigureOut">
              <a:rPr lang="en-US" smtClean="0"/>
              <a:t>7/10/22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0CAC-487E-408E-92BE-D0F4D89A1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2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7747-5C30-4424-B103-948FD248B96F}" type="datetimeFigureOut">
              <a:rPr lang="en-US" smtClean="0"/>
              <a:t>7/10/22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0CAC-487E-408E-92BE-D0F4D89A1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9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7747-5C30-4424-B103-948FD248B96F}" type="datetimeFigureOut">
              <a:rPr lang="en-US" smtClean="0"/>
              <a:t>7/10/22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0CAC-487E-408E-92BE-D0F4D89A1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55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7747-5C30-4424-B103-948FD248B96F}" type="datetimeFigureOut">
              <a:rPr lang="en-US" smtClean="0"/>
              <a:t>7/10/22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0CAC-487E-408E-92BE-D0F4D89A1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1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7747-5C30-4424-B103-948FD248B96F}" type="datetimeFigureOut">
              <a:rPr lang="en-US" smtClean="0"/>
              <a:t>7/10/22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0CAC-487E-408E-92BE-D0F4D89A1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9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7747-5C30-4424-B103-948FD248B96F}" type="datetimeFigureOut">
              <a:rPr lang="en-US" smtClean="0"/>
              <a:t>7/10/22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0CAC-487E-408E-92BE-D0F4D89A1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84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7747-5C30-4424-B103-948FD248B96F}" type="datetimeFigureOut">
              <a:rPr lang="en-US" smtClean="0"/>
              <a:t>7/10/22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0CAC-487E-408E-92BE-D0F4D89A1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42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27747-5C30-4424-B103-948FD248B96F}" type="datetimeFigureOut">
              <a:rPr lang="en-US" smtClean="0"/>
              <a:t>7/10/22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F0CAC-487E-408E-92BE-D0F4D89A1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9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.tv/shows/floss-weekly/episodes/68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gYgGH6PnOw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67000"/>
            <a:ext cx="7772400" cy="3981450"/>
          </a:xfrm>
        </p:spPr>
        <p:txBody>
          <a:bodyPr>
            <a:normAutofit/>
          </a:bodyPr>
          <a:lstStyle/>
          <a:p>
            <a:r>
              <a:rPr lang="en-CA" b="1" dirty="0"/>
              <a:t>Introduction to Asahi Linux</a:t>
            </a:r>
            <a:endParaRPr lang="en-US" b="1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C85E056-E703-ECCF-AC64-2CE48F06C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7000" y="533400"/>
            <a:ext cx="3422650" cy="342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55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4961945-BF43-5F07-078B-BB713A0F2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35000"/>
            <a:ext cx="81534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86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0D1FABC-C86E-E947-CF40-1D798B88A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" y="438150"/>
            <a:ext cx="79121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63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6F14D0E-16B9-4516-64A8-45F61189C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1028700"/>
            <a:ext cx="80899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43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FDF4738-19C4-E59F-4711-867BF98F2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292100"/>
            <a:ext cx="797560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57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 with medium confidence">
            <a:extLst>
              <a:ext uri="{FF2B5EF4-FFF2-40B4-BE49-F238E27FC236}">
                <a16:creationId xmlns:a16="http://schemas.microsoft.com/office/drawing/2014/main" id="{1F98EC9A-9A9C-2446-233F-779348110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124" y="-14468"/>
            <a:ext cx="10546248" cy="735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14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7D202F20-9423-49F8-A3DD-05BECE2AA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0"/>
            <a:ext cx="10515600" cy="733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60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35AD6C9-2C0B-DFF8-0049-F0B851BCF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92"/>
            <a:ext cx="9144000" cy="909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44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35AD6C9-2C0B-DFF8-0049-F0B851BCF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1600"/>
            <a:ext cx="9144000" cy="909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1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 course, </a:t>
            </a:r>
            <a:r>
              <a:rPr lang="en-US"/>
              <a:t>it’s Linux ;-)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>
            <a:normAutofit/>
          </a:bodyPr>
          <a:lstStyle/>
          <a:p>
            <a:r>
              <a:rPr lang="en-CA" dirty="0"/>
              <a:t>Ran/updated perfectly for 2 months 🥰🥰🥰</a:t>
            </a:r>
          </a:p>
          <a:p>
            <a:r>
              <a:rPr lang="en-CA" dirty="0"/>
              <a:t>Then, one day after updating, X wouldn’t start</a:t>
            </a:r>
            <a:endParaRPr lang="en-CA" sz="2800" dirty="0"/>
          </a:p>
          <a:p>
            <a:r>
              <a:rPr lang="en-CA" dirty="0"/>
              <a:t>Reddit to the rescue:</a:t>
            </a:r>
            <a:endParaRPr lang="en-CA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CA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CA" dirty="0"/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44151C5-E3AE-97F4-286D-B038646D0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29000"/>
            <a:ext cx="8395855" cy="219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60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M2?</a:t>
            </a:r>
            <a:endParaRPr lang="en-CA" dirty="0"/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D130D24-2F49-753F-B78A-28726166F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95" y="1828800"/>
            <a:ext cx="6838609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Asahi Linux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>
            <a:normAutofit/>
          </a:bodyPr>
          <a:lstStyle/>
          <a:p>
            <a:r>
              <a:rPr lang="en-US" dirty="0"/>
              <a:t>Native Linux for Apple Silicon (M1)</a:t>
            </a:r>
          </a:p>
          <a:p>
            <a:pPr lvl="1"/>
            <a:r>
              <a:rPr lang="en-CA" u="sng" dirty="0"/>
              <a:t>m1n1/U-Boot + drivers</a:t>
            </a:r>
            <a:r>
              <a:rPr lang="en-CA" dirty="0"/>
              <a:t> + Arch Linux ARM</a:t>
            </a:r>
          </a:p>
          <a:p>
            <a:pPr lvl="1"/>
            <a:r>
              <a:rPr lang="en-CA" dirty="0"/>
              <a:t>Booting other OSes on M1 is supported by Apple</a:t>
            </a:r>
          </a:p>
          <a:p>
            <a:pPr lvl="1"/>
            <a:r>
              <a:rPr lang="en-CA" dirty="0"/>
              <a:t>They even added a raw image mode in macOS 12.1+ to prevent updates from breaking 3</a:t>
            </a:r>
            <a:r>
              <a:rPr lang="en-CA" baseline="30000" dirty="0"/>
              <a:t>rd</a:t>
            </a:r>
            <a:r>
              <a:rPr lang="en-CA" dirty="0"/>
              <a:t> party booting</a:t>
            </a:r>
          </a:p>
          <a:p>
            <a:pPr lvl="1"/>
            <a:r>
              <a:rPr lang="en-CA" dirty="0"/>
              <a:t>Must still have macOS installed (dual-boot)</a:t>
            </a:r>
          </a:p>
          <a:p>
            <a:endParaRPr lang="en-CA" dirty="0"/>
          </a:p>
          <a:p>
            <a:r>
              <a:rPr lang="en-CA" dirty="0"/>
              <a:t>It’s been my dev workstation for over 3 months</a:t>
            </a:r>
          </a:p>
          <a:p>
            <a:pPr lvl="1"/>
            <a:r>
              <a:rPr lang="en-CA" dirty="0"/>
              <a:t>Mac Mini M1 (16GB RAM, 500GB SSD)</a:t>
            </a:r>
          </a:p>
          <a:p>
            <a:pPr lvl="1"/>
            <a:r>
              <a:rPr lang="en-CA" dirty="0"/>
              <a:t>HDMI output to 34" monitor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980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M2?</a:t>
            </a:r>
            <a:endParaRPr lang="en-CA" dirty="0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7BD817D-1EB6-B394-DEAA-A88BACAB5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77" y="2057400"/>
            <a:ext cx="6818246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77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explore Asahi!</a:t>
            </a:r>
            <a:endParaRPr lang="en-CA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CB79A38-DBEB-558C-9535-58F4EC306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667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240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explore Asahi!</a:t>
            </a:r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0F7901-2532-26E6-51C2-CE97ED444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413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174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explore Asahi!</a:t>
            </a:r>
            <a:endParaRPr lang="en-CA" dirty="0"/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3EDD414-6CB6-3697-FF6D-831E4E2D7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4" y="143986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37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Asahi Linux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>
            <a:normAutofit/>
          </a:bodyPr>
          <a:lstStyle/>
          <a:p>
            <a:r>
              <a:rPr lang="en-CA" dirty="0"/>
              <a:t>Safe, stable and easy to remove </a:t>
            </a:r>
          </a:p>
          <a:p>
            <a:pPr lvl="1"/>
            <a:r>
              <a:rPr lang="en-CA" dirty="0"/>
              <a:t>Only disables Apple’s SIP (System Integrity Protection) for Linux (macOS still has it enabled)</a:t>
            </a:r>
            <a:endParaRPr lang="en-US" dirty="0"/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Developed full-time by </a:t>
            </a:r>
            <a:r>
              <a:rPr lang="en-CA" u="sng" dirty="0"/>
              <a:t>Hector </a:t>
            </a:r>
            <a:r>
              <a:rPr lang="en-CA" u="sng" dirty="0" err="1"/>
              <a:t>Marcan</a:t>
            </a:r>
            <a:r>
              <a:rPr lang="en-CA" dirty="0"/>
              <a:t> (marcan42)</a:t>
            </a:r>
          </a:p>
          <a:p>
            <a:pPr lvl="1"/>
            <a:r>
              <a:rPr lang="en-CA" dirty="0"/>
              <a:t>100% funded by </a:t>
            </a:r>
            <a:r>
              <a:rPr lang="en-CA" dirty="0" err="1"/>
              <a:t>Patreon</a:t>
            </a:r>
            <a:r>
              <a:rPr lang="en-CA" dirty="0"/>
              <a:t> with many other contributors</a:t>
            </a:r>
          </a:p>
          <a:p>
            <a:pPr lvl="1"/>
            <a:r>
              <a:rPr lang="en-CA" dirty="0"/>
              <a:t>Interview with Hector on </a:t>
            </a:r>
            <a:r>
              <a:rPr lang="en-CA" dirty="0" err="1"/>
              <a:t>Twit.tv</a:t>
            </a:r>
            <a:r>
              <a:rPr lang="en-CA" dirty="0"/>
              <a:t>: </a:t>
            </a:r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https://twit.tv/shows/floss-weekly/episodes/680</a:t>
            </a:r>
            <a:r>
              <a:rPr lang="en-CA" dirty="0"/>
              <a:t> </a:t>
            </a:r>
          </a:p>
          <a:p>
            <a:pPr lvl="1"/>
            <a:r>
              <a:rPr lang="en-CA" dirty="0"/>
              <a:t>How it’s reverse engineered: </a:t>
            </a:r>
            <a:r>
              <a:rPr lang="en-CA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https://www.youtube.com/watch?v=igYgGH6PnOw</a:t>
            </a:r>
            <a:r>
              <a:rPr lang="en-CA" dirty="0"/>
              <a:t> </a:t>
            </a:r>
          </a:p>
          <a:p>
            <a:pPr marL="457200" lvl="1" indent="0">
              <a:buNone/>
            </a:pPr>
            <a:endParaRPr lang="en-CA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591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My experience: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   🤔  I have to try it out of curiosity (remove later?)</a:t>
            </a:r>
          </a:p>
          <a:p>
            <a:pPr marL="0" indent="0">
              <a:buNone/>
            </a:pPr>
            <a:r>
              <a:rPr lang="en-CA" dirty="0"/>
              <a:t>   😮  Holy s*it this is fast </a:t>
            </a:r>
          </a:p>
          <a:p>
            <a:pPr lvl="2"/>
            <a:r>
              <a:rPr lang="en-CA" dirty="0"/>
              <a:t>Chromium (102) compile took 12 minutes</a:t>
            </a:r>
          </a:p>
          <a:p>
            <a:pPr lvl="2"/>
            <a:r>
              <a:rPr lang="en-CA" dirty="0"/>
              <a:t>Hugo composites my site 2x faster than on macOS</a:t>
            </a:r>
          </a:p>
          <a:p>
            <a:pPr lvl="2"/>
            <a:r>
              <a:rPr lang="en-CA" dirty="0"/>
              <a:t>LibreOffice just appears magically</a:t>
            </a:r>
          </a:p>
          <a:p>
            <a:pPr marL="0" indent="0">
              <a:buNone/>
            </a:pPr>
            <a:r>
              <a:rPr lang="en-CA" dirty="0"/>
              <a:t>   🤩  I want to use this </a:t>
            </a:r>
          </a:p>
          <a:p>
            <a:pPr marL="0" indent="0">
              <a:buNone/>
            </a:pPr>
            <a:r>
              <a:rPr lang="en-CA" dirty="0"/>
              <a:t>   🤩  It runs all the stuff I need </a:t>
            </a:r>
          </a:p>
          <a:p>
            <a:pPr lvl="2"/>
            <a:r>
              <a:rPr lang="en-CA" dirty="0"/>
              <a:t>i3-gaps, vim/Kate, Docker + K3S (Java/Postgres/Python)</a:t>
            </a:r>
          </a:p>
          <a:p>
            <a:pPr marL="0" indent="0">
              <a:buNone/>
            </a:pPr>
            <a:r>
              <a:rPr lang="en-CA" dirty="0"/>
              <a:t>   😊  Arch is actually pretty good!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480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experience: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>
            <a:normAutofit/>
          </a:bodyPr>
          <a:lstStyle/>
          <a:p>
            <a:r>
              <a:rPr lang="en-CA" dirty="0"/>
              <a:t>What doesn’t work:</a:t>
            </a:r>
          </a:p>
          <a:p>
            <a:pPr lvl="1"/>
            <a:r>
              <a:rPr lang="en-CA" dirty="0"/>
              <a:t>GPU (graphics are CPU-generated with </a:t>
            </a:r>
            <a:r>
              <a:rPr lang="en-CA" dirty="0" err="1"/>
              <a:t>LLVMpipe</a:t>
            </a:r>
            <a:r>
              <a:rPr lang="en-CA" dirty="0"/>
              <a:t>)</a:t>
            </a:r>
          </a:p>
          <a:p>
            <a:pPr lvl="2"/>
            <a:r>
              <a:rPr lang="en-CA" dirty="0"/>
              <a:t>Limited to preferred monitor resolution</a:t>
            </a:r>
          </a:p>
          <a:p>
            <a:pPr lvl="1"/>
            <a:r>
              <a:rPr lang="en-CA" dirty="0"/>
              <a:t>Bluetooth, Thunderbolt, HDMI on </a:t>
            </a:r>
            <a:r>
              <a:rPr lang="en-CA" dirty="0" err="1"/>
              <a:t>Macbooks</a:t>
            </a:r>
            <a:endParaRPr lang="en-CA" dirty="0"/>
          </a:p>
          <a:p>
            <a:pPr lvl="1"/>
            <a:r>
              <a:rPr lang="en-CA" dirty="0"/>
              <a:t>Sound/mic </a:t>
            </a:r>
          </a:p>
          <a:p>
            <a:pPr lvl="2"/>
            <a:r>
              <a:rPr lang="en-CA" dirty="0"/>
              <a:t>Sound driver works, but are waiting for a </a:t>
            </a:r>
            <a:r>
              <a:rPr lang="en-CA" dirty="0" err="1"/>
              <a:t>PipeWire</a:t>
            </a:r>
            <a:r>
              <a:rPr lang="en-CA" dirty="0"/>
              <a:t> framework &amp; kernel level volume caps (to prevent speakers from blowing!)</a:t>
            </a:r>
          </a:p>
          <a:p>
            <a:pPr lvl="2"/>
            <a:r>
              <a:rPr lang="en-CA" dirty="0"/>
              <a:t>I don’t use sound anyways (headphones + phone)</a:t>
            </a:r>
          </a:p>
          <a:p>
            <a:pPr lvl="1"/>
            <a:r>
              <a:rPr lang="en-CA" dirty="0"/>
              <a:t>Apps that don’t support the M1’s 16K page size</a:t>
            </a:r>
          </a:p>
          <a:p>
            <a:pPr marL="45720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6495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Asahi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r>
              <a:rPr lang="en-CA" dirty="0"/>
              <a:t>No ISO (run script from macOS)</a:t>
            </a:r>
          </a:p>
          <a:p>
            <a:pPr lvl="1"/>
            <a:r>
              <a:rPr lang="en-CA" dirty="0"/>
              <a:t>M1 must use macOS firmware to boot (security)</a:t>
            </a:r>
          </a:p>
          <a:p>
            <a:pPr lvl="1"/>
            <a:r>
              <a:rPr lang="en-CA" dirty="0"/>
              <a:t>So, Asahi pretends to be a particular version of macOS with that macOS’s firmware at boot time</a:t>
            </a:r>
          </a:p>
          <a:p>
            <a:pPr lvl="1"/>
            <a:r>
              <a:rPr lang="en-CA" dirty="0"/>
              <a:t>This firmware can’t be redistributed, but can be downloaded during install from Apple’s CDN</a:t>
            </a:r>
          </a:p>
          <a:p>
            <a:endParaRPr lang="en-CA" dirty="0"/>
          </a:p>
          <a:p>
            <a:r>
              <a:rPr lang="en-CA" dirty="0"/>
              <a:t>After install, system boots to Asahi by default</a:t>
            </a:r>
          </a:p>
          <a:p>
            <a:pPr lvl="1"/>
            <a:r>
              <a:rPr lang="en-CA" dirty="0"/>
              <a:t>Hold Power button at boot to select Asahi or macOS </a:t>
            </a:r>
          </a:p>
          <a:p>
            <a:pPr lvl="1"/>
            <a:r>
              <a:rPr lang="en-CA" dirty="0"/>
              <a:t>Press Alt during selection to make it the default</a:t>
            </a:r>
          </a:p>
          <a:p>
            <a:pPr marL="45720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4071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E3CC8C58-84D0-24F7-433A-653F1648E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317500"/>
            <a:ext cx="825500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89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DA799A8-C03A-A862-72B1-13BE78FFF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996950"/>
            <a:ext cx="82042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3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E0F8F26-7496-7872-B8C8-21B043AAC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762000"/>
            <a:ext cx="81788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90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2538</TotalTime>
  <Words>480</Words>
  <Application>Microsoft Macintosh PowerPoint</Application>
  <PresentationFormat>On-screen Show (4:3)</PresentationFormat>
  <Paragraphs>79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Courier New</vt:lpstr>
      <vt:lpstr>Office Theme</vt:lpstr>
      <vt:lpstr>Introduction to Asahi Linux</vt:lpstr>
      <vt:lpstr>Asahi Linux Overview</vt:lpstr>
      <vt:lpstr>Asahi Linux Overview</vt:lpstr>
      <vt:lpstr>My experience:</vt:lpstr>
      <vt:lpstr>My experience:</vt:lpstr>
      <vt:lpstr>Installing Asahi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 course, it’s Linux ;-)</vt:lpstr>
      <vt:lpstr>What about M2?</vt:lpstr>
      <vt:lpstr>What about M2?</vt:lpstr>
      <vt:lpstr>Let’s explore Asahi!</vt:lpstr>
      <vt:lpstr>Let’s explore Asahi!</vt:lpstr>
      <vt:lpstr>Let’s explore Asahi!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vi/vim Editor</dc:title>
  <dc:creator>Jason Eckert</dc:creator>
  <cp:lastModifiedBy>Jason Eckert</cp:lastModifiedBy>
  <cp:revision>238</cp:revision>
  <dcterms:created xsi:type="dcterms:W3CDTF">2019-08-03T13:30:56Z</dcterms:created>
  <dcterms:modified xsi:type="dcterms:W3CDTF">2022-07-10T18:41:50Z</dcterms:modified>
</cp:coreProperties>
</file>